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5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3D564-833E-40C4-9C58-D640C88E6956}" type="datetimeFigureOut">
              <a:rPr lang="en-GB" smtClean="0"/>
              <a:t>30/03/2017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6B174-B9D5-4630-BAA7-C6DE6FE40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045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3D564-833E-40C4-9C58-D640C88E6956}" type="datetimeFigureOut">
              <a:rPr lang="en-GB" smtClean="0"/>
              <a:t>30/03/2017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6B174-B9D5-4630-BAA7-C6DE6FE40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494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3D564-833E-40C4-9C58-D640C88E6956}" type="datetimeFigureOut">
              <a:rPr lang="en-GB" smtClean="0"/>
              <a:t>30/03/2017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6B174-B9D5-4630-BAA7-C6DE6FE40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370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3D564-833E-40C4-9C58-D640C88E6956}" type="datetimeFigureOut">
              <a:rPr lang="en-GB" smtClean="0"/>
              <a:t>30/03/2017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6B174-B9D5-4630-BAA7-C6DE6FE40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598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3D564-833E-40C4-9C58-D640C88E6956}" type="datetimeFigureOut">
              <a:rPr lang="en-GB" smtClean="0"/>
              <a:t>30/03/2017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6B174-B9D5-4630-BAA7-C6DE6FE40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1997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3D564-833E-40C4-9C58-D640C88E6956}" type="datetimeFigureOut">
              <a:rPr lang="en-GB" smtClean="0"/>
              <a:t>30/03/2017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6B174-B9D5-4630-BAA7-C6DE6FE40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8815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3D564-833E-40C4-9C58-D640C88E6956}" type="datetimeFigureOut">
              <a:rPr lang="en-GB" smtClean="0"/>
              <a:t>30/03/2017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6B174-B9D5-4630-BAA7-C6DE6FE40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882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3D564-833E-40C4-9C58-D640C88E6956}" type="datetimeFigureOut">
              <a:rPr lang="en-GB" smtClean="0"/>
              <a:t>30/03/2017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6B174-B9D5-4630-BAA7-C6DE6FE40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261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3D564-833E-40C4-9C58-D640C88E6956}" type="datetimeFigureOut">
              <a:rPr lang="en-GB" smtClean="0"/>
              <a:t>30/03/2017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6B174-B9D5-4630-BAA7-C6DE6FE40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456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3D564-833E-40C4-9C58-D640C88E6956}" type="datetimeFigureOut">
              <a:rPr lang="en-GB" smtClean="0"/>
              <a:t>30/03/2017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6B174-B9D5-4630-BAA7-C6DE6FE40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3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3D564-833E-40C4-9C58-D640C88E6956}" type="datetimeFigureOut">
              <a:rPr lang="en-GB" smtClean="0"/>
              <a:t>30/03/2017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6B174-B9D5-4630-BAA7-C6DE6FE40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7589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3D564-833E-40C4-9C58-D640C88E6956}" type="datetimeFigureOut">
              <a:rPr lang="en-GB" smtClean="0"/>
              <a:t>30/03/2017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6B174-B9D5-4630-BAA7-C6DE6FE40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7744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Friedrich Froebel (1782 – 1852)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7984" y="1600200"/>
            <a:ext cx="4716016" cy="4525963"/>
          </a:xfrm>
        </p:spPr>
        <p:txBody>
          <a:bodyPr/>
          <a:lstStyle/>
          <a:p>
            <a:r>
              <a:rPr lang="en-GB" dirty="0"/>
              <a:t>Pestalozzi influence</a:t>
            </a:r>
          </a:p>
          <a:p>
            <a:r>
              <a:rPr lang="en-GB" dirty="0"/>
              <a:t>Kindergarten (creative play, nature, movement) </a:t>
            </a:r>
          </a:p>
          <a:p>
            <a:r>
              <a:rPr lang="en-GB" dirty="0"/>
              <a:t>Schools 1816, 1818</a:t>
            </a:r>
          </a:p>
          <a:p>
            <a:r>
              <a:rPr lang="en-GB" dirty="0"/>
              <a:t>UK 1854</a:t>
            </a:r>
          </a:p>
          <a:p>
            <a:r>
              <a:rPr lang="en-GB" dirty="0"/>
              <a:t>Ireland 1943</a:t>
            </a:r>
          </a:p>
          <a:p>
            <a:endParaRPr lang="en-GB" dirty="0"/>
          </a:p>
        </p:txBody>
      </p:sp>
      <p:pic>
        <p:nvPicPr>
          <p:cNvPr id="2052" name="Picture 4" descr="Image result for froebel theory applied to forest schoo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9368"/>
            <a:ext cx="4190521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668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0"/>
            <a:ext cx="7772400" cy="1470025"/>
          </a:xfrm>
        </p:spPr>
        <p:txBody>
          <a:bodyPr/>
          <a:lstStyle/>
          <a:p>
            <a:r>
              <a:rPr lang="en-GB" b="1" dirty="0"/>
              <a:t>Philosophy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66" y="1484784"/>
            <a:ext cx="8520073" cy="1752600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Play drives learning </a:t>
            </a:r>
            <a:endParaRPr lang="en-IE" dirty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Children can only learn what they are ready for </a:t>
            </a:r>
            <a:endParaRPr lang="en-IE" dirty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Unity</a:t>
            </a:r>
            <a:endParaRPr lang="en-IE" dirty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Teacher serves as guide </a:t>
            </a:r>
            <a:endParaRPr lang="en-IE" dirty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Classroom should be a prepared environment </a:t>
            </a:r>
            <a:endParaRPr lang="en-IE" dirty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Movement is imperative </a:t>
            </a:r>
            <a:endParaRPr lang="en-IE" dirty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endParaRPr lang="en-GB" dirty="0">
              <a:solidFill>
                <a:schemeClr val="tx1"/>
              </a:solidFill>
            </a:endParaRPr>
          </a:p>
          <a:p>
            <a:pPr algn="l"/>
            <a:r>
              <a:rPr lang="en-GB" i="1" dirty="0">
                <a:solidFill>
                  <a:schemeClr val="tx1"/>
                </a:solidFill>
              </a:rPr>
              <a:t>	Structured, graduated ‘Gifts’.</a:t>
            </a:r>
          </a:p>
        </p:txBody>
      </p:sp>
      <p:pic>
        <p:nvPicPr>
          <p:cNvPr id="5" name="Picture 4" descr="https://upload.wikimedia.org/wikipedia/commons/thumb/c/c8/Friedrich_Fr%C3%B6bel-_Construction_kit-_1782-1852-_SINA_Facsimil-dhub.jpg/717px-Friedrich_Fr%C3%B6bel-_Construction_kit-_1782-1852-_SINA_Facsimil-dhub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4390230"/>
            <a:ext cx="2824774" cy="2467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22237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22642"/>
            <a:ext cx="9144000" cy="525658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b="1" dirty="0"/>
              <a:t>How the connection helps us understand and support development at FS?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P2:</a:t>
            </a:r>
            <a:r>
              <a:rPr lang="en-GB" dirty="0"/>
              <a:t> woodland or natural wooded environment.</a:t>
            </a:r>
          </a:p>
          <a:p>
            <a:pPr marL="0" indent="0">
              <a:buNone/>
            </a:pPr>
            <a:r>
              <a:rPr lang="en-GB" dirty="0"/>
              <a:t>Froebel: outdoor activity, connection with nature</a:t>
            </a:r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GB" b="1" dirty="0"/>
              <a:t>P3: </a:t>
            </a:r>
            <a:r>
              <a:rPr lang="en-GB" dirty="0"/>
              <a:t>holistic development</a:t>
            </a:r>
            <a:r>
              <a:rPr lang="en-GB" b="1" dirty="0"/>
              <a:t>.</a:t>
            </a:r>
            <a:endParaRPr lang="en-IE" dirty="0"/>
          </a:p>
          <a:p>
            <a:pPr marL="0" indent="0">
              <a:buNone/>
            </a:pPr>
            <a:r>
              <a:rPr lang="en-GB" dirty="0"/>
              <a:t>Froebel: Main goal of Froebel education is to teach whole child in all developmental areas such as socially, academically, emotionally, physically and spiritually.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P5: </a:t>
            </a:r>
            <a:r>
              <a:rPr lang="en-GB" dirty="0"/>
              <a:t>qualified practitioners.</a:t>
            </a:r>
            <a:endParaRPr lang="en-IE" dirty="0"/>
          </a:p>
          <a:p>
            <a:pPr marL="0" indent="0">
              <a:buNone/>
            </a:pPr>
            <a:r>
              <a:rPr lang="en-GB" dirty="0"/>
              <a:t>Froebel: Froebel did not believe that nature was in itself enough; he strongly believed “the guiding hand of a trained, sympathetic and loving educator was essential to enable the child to make links and connections in their learning”.</a:t>
            </a:r>
            <a:endParaRPr lang="en-IE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P6: </a:t>
            </a:r>
            <a:r>
              <a:rPr lang="en-GB" dirty="0"/>
              <a:t>learner-centred processes.</a:t>
            </a:r>
            <a:endParaRPr lang="en-IE" dirty="0"/>
          </a:p>
          <a:p>
            <a:pPr marL="0" indent="0">
              <a:buNone/>
            </a:pPr>
            <a:r>
              <a:rPr lang="en-GB" dirty="0"/>
              <a:t>Froebel: “Play is the highest expression of human development in childhood, for it alone is the free expression of what is in a child’s soul.”</a:t>
            </a:r>
            <a:endParaRPr lang="en-IE" dirty="0"/>
          </a:p>
          <a:p>
            <a:pPr marL="0" indent="0">
              <a:buNone/>
            </a:pPr>
            <a:endParaRPr lang="en-IE" dirty="0"/>
          </a:p>
        </p:txBody>
      </p:sp>
      <p:pic>
        <p:nvPicPr>
          <p:cNvPr id="1026" name="Picture 2" descr="Image result for `forest schoo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411"/>
          <a:stretch/>
        </p:blipFill>
        <p:spPr bwMode="auto">
          <a:xfrm>
            <a:off x="4980940" y="175667"/>
            <a:ext cx="2339752" cy="141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 result for froebel theory applied to forest schoo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462" y="0"/>
            <a:ext cx="1195316" cy="162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913208" y="-119703"/>
            <a:ext cx="158417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500" b="1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858128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197</Words>
  <Application>Microsoft Office PowerPoint</Application>
  <PresentationFormat>On-screen Show (4:3)</PresentationFormat>
  <Paragraphs>29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Friedrich Froebel (1782 – 1852)</vt:lpstr>
      <vt:lpstr>Philosophy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Nichola Salmon</dc:creator>
  <cp:lastModifiedBy>Nichola Salmon</cp:lastModifiedBy>
  <cp:revision>7</cp:revision>
  <dcterms:created xsi:type="dcterms:W3CDTF">2017-03-28T22:05:44Z</dcterms:created>
  <dcterms:modified xsi:type="dcterms:W3CDTF">2017-03-30T21:12:27Z</dcterms:modified>
</cp:coreProperties>
</file>