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3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B14E9B5-9D77-4DE6-9779-82E6650E3B12}" type="datetimeFigureOut">
              <a:rPr lang="en-IE" smtClean="0"/>
              <a:pPr/>
              <a:t>30/03/2017</a:t>
            </a:fld>
            <a:endParaRPr lang="en-IE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IE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437FF4-A44D-45F9-B629-6FE870AE1E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14E9B5-9D77-4DE6-9779-82E6650E3B12}" type="datetimeFigureOut">
              <a:rPr lang="en-IE" smtClean="0"/>
              <a:pPr/>
              <a:t>30/03/2017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37FF4-A44D-45F9-B629-6FE870AE1E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B14E9B5-9D77-4DE6-9779-82E6650E3B12}" type="datetimeFigureOut">
              <a:rPr lang="en-IE" smtClean="0"/>
              <a:pPr/>
              <a:t>30/03/2017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5437FF4-A44D-45F9-B629-6FE870AE1E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14E9B5-9D77-4DE6-9779-82E6650E3B12}" type="datetimeFigureOut">
              <a:rPr lang="en-IE" smtClean="0"/>
              <a:pPr/>
              <a:t>30/03/2017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37FF4-A44D-45F9-B629-6FE870AE1E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14E9B5-9D77-4DE6-9779-82E6650E3B12}" type="datetimeFigureOut">
              <a:rPr lang="en-IE" smtClean="0"/>
              <a:pPr/>
              <a:t>30/03/2017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37FF4-A44D-45F9-B629-6FE870AE1E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14E9B5-9D77-4DE6-9779-82E6650E3B12}" type="datetimeFigureOut">
              <a:rPr lang="en-IE" smtClean="0"/>
              <a:pPr/>
              <a:t>30/03/2017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37FF4-A44D-45F9-B629-6FE870AE1E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B14E9B5-9D77-4DE6-9779-82E6650E3B12}" type="datetimeFigureOut">
              <a:rPr lang="en-IE" smtClean="0"/>
              <a:pPr/>
              <a:t>30/03/2017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37FF4-A44D-45F9-B629-6FE870AE1E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14E9B5-9D77-4DE6-9779-82E6650E3B12}" type="datetimeFigureOut">
              <a:rPr lang="en-IE" smtClean="0"/>
              <a:pPr/>
              <a:t>30/03/2017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37FF4-A44D-45F9-B629-6FE870AE1E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14E9B5-9D77-4DE6-9779-82E6650E3B12}" type="datetimeFigureOut">
              <a:rPr lang="en-IE" smtClean="0"/>
              <a:pPr/>
              <a:t>30/03/2017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37FF4-A44D-45F9-B629-6FE870AE1E66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14E9B5-9D77-4DE6-9779-82E6650E3B12}" type="datetimeFigureOut">
              <a:rPr lang="en-IE" smtClean="0"/>
              <a:pPr/>
              <a:t>30/03/2017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37FF4-A44D-45F9-B629-6FE870AE1E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B14E9B5-9D77-4DE6-9779-82E6650E3B12}" type="datetimeFigureOut">
              <a:rPr lang="en-IE" smtClean="0"/>
              <a:pPr/>
              <a:t>30/03/2017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437FF4-A44D-45F9-B629-6FE870AE1E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B14E9B5-9D77-4DE6-9779-82E6650E3B12}" type="datetimeFigureOut">
              <a:rPr lang="en-IE" smtClean="0"/>
              <a:pPr/>
              <a:t>30/03/2017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IE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437FF4-A44D-45F9-B629-6FE870AE1E66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19872" y="1916832"/>
            <a:ext cx="5105400" cy="2868168"/>
          </a:xfrm>
        </p:spPr>
        <p:txBody>
          <a:bodyPr/>
          <a:lstStyle/>
          <a:p>
            <a:pPr algn="l"/>
            <a:r>
              <a:rPr lang="en-IE" sz="3200" dirty="0" smtClean="0"/>
              <a:t>How does Steiner’s learning theory help us understand and support a child’s holistic development in forest School?</a:t>
            </a:r>
            <a:endParaRPr lang="en-IE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91880" y="5445224"/>
            <a:ext cx="5114778" cy="1101248"/>
          </a:xfrm>
        </p:spPr>
        <p:txBody>
          <a:bodyPr/>
          <a:lstStyle/>
          <a:p>
            <a:r>
              <a:rPr lang="en-IE" dirty="0" smtClean="0"/>
              <a:t>Presented by:  Mary-Rose &amp; Louise 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989856"/>
          </a:xfrm>
        </p:spPr>
        <p:txBody>
          <a:bodyPr>
            <a:normAutofit fontScale="90000"/>
          </a:bodyPr>
          <a:lstStyle/>
          <a:p>
            <a:r>
              <a:rPr lang="en-IE" dirty="0" smtClean="0"/>
              <a:t>Introduction to </a:t>
            </a:r>
            <a:r>
              <a:rPr lang="en-IE" dirty="0" err="1" smtClean="0"/>
              <a:t>steiner</a:t>
            </a:r>
            <a:r>
              <a:rPr lang="en-IE" dirty="0" smtClean="0"/>
              <a:t> theory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389098" y="2492896"/>
            <a:ext cx="3429000" cy="2710978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IE" sz="2000" dirty="0" smtClean="0"/>
              <a:t>Educational principles based on his own personal philosophy – Anthroposophy</a:t>
            </a:r>
          </a:p>
          <a:p>
            <a:pPr>
              <a:buFont typeface="Arial" pitchFamily="34" charset="0"/>
              <a:buChar char="•"/>
            </a:pPr>
            <a:r>
              <a:rPr lang="en-IE" sz="2000" dirty="0" smtClean="0"/>
              <a:t>Creative, spiritual and moral given as much attention as intellectual</a:t>
            </a:r>
          </a:p>
          <a:p>
            <a:pPr>
              <a:buFont typeface="Arial" pitchFamily="34" charset="0"/>
              <a:buChar char="•"/>
            </a:pPr>
            <a:r>
              <a:rPr lang="en-IE" sz="2000" dirty="0" smtClean="0"/>
              <a:t>Education should mirror a child’s developmental stages</a:t>
            </a:r>
          </a:p>
          <a:p>
            <a:pPr>
              <a:buFont typeface="Arial" pitchFamily="34" charset="0"/>
              <a:buChar char="•"/>
            </a:pPr>
            <a:endParaRPr lang="en-IE" sz="2000" dirty="0"/>
          </a:p>
        </p:txBody>
      </p:sp>
      <p:pic>
        <p:nvPicPr>
          <p:cNvPr id="5" name="Picture Placeholder 4" descr="steiner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9" b="1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764704"/>
            <a:ext cx="3429000" cy="792088"/>
          </a:xfrm>
        </p:spPr>
        <p:txBody>
          <a:bodyPr>
            <a:normAutofit fontScale="90000"/>
          </a:bodyPr>
          <a:lstStyle/>
          <a:p>
            <a:r>
              <a:rPr lang="en-IE" dirty="0" smtClean="0"/>
              <a:t>Stages of a child’s development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389098" y="1556792"/>
            <a:ext cx="3429000" cy="3647082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IE" sz="2000" dirty="0" smtClean="0"/>
          </a:p>
          <a:p>
            <a:pPr>
              <a:buFont typeface="Arial" pitchFamily="34" charset="0"/>
              <a:buChar char="•"/>
            </a:pPr>
            <a:r>
              <a:rPr lang="en-IE" sz="2000" dirty="0" smtClean="0"/>
              <a:t>0-7 yrs   7-14yrs    14-21yrs</a:t>
            </a:r>
            <a:endParaRPr lang="en-IE" sz="2000" dirty="0" smtClean="0"/>
          </a:p>
          <a:p>
            <a:pPr>
              <a:buFont typeface="Arial" pitchFamily="34" charset="0"/>
              <a:buChar char="•"/>
            </a:pPr>
            <a:endParaRPr lang="en-IE" sz="2000" dirty="0" smtClean="0"/>
          </a:p>
          <a:p>
            <a:pPr>
              <a:buFont typeface="Arial" pitchFamily="34" charset="0"/>
              <a:buChar char="•"/>
            </a:pPr>
            <a:r>
              <a:rPr lang="en-IE" sz="2000" dirty="0" smtClean="0"/>
              <a:t>Kindergarten</a:t>
            </a:r>
          </a:p>
          <a:p>
            <a:pPr>
              <a:buFont typeface="Arial" pitchFamily="34" charset="0"/>
              <a:buChar char="•"/>
            </a:pPr>
            <a:r>
              <a:rPr lang="en-IE" sz="2000" dirty="0" smtClean="0"/>
              <a:t>Elementary</a:t>
            </a:r>
          </a:p>
          <a:p>
            <a:pPr>
              <a:buFont typeface="Arial" pitchFamily="34" charset="0"/>
              <a:buChar char="•"/>
            </a:pPr>
            <a:r>
              <a:rPr lang="en-IE" sz="2000" dirty="0" smtClean="0"/>
              <a:t>Upper Grades</a:t>
            </a:r>
            <a:endParaRPr lang="en-IE" sz="2000" dirty="0"/>
          </a:p>
        </p:txBody>
      </p:sp>
      <p:pic>
        <p:nvPicPr>
          <p:cNvPr id="5" name="Picture Placeholder 4" descr="kidsOutside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980728"/>
            <a:ext cx="4782304" cy="424847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701824"/>
          </a:xfrm>
        </p:spPr>
        <p:txBody>
          <a:bodyPr>
            <a:normAutofit fontScale="90000"/>
          </a:bodyPr>
          <a:lstStyle/>
          <a:p>
            <a:r>
              <a:rPr lang="en-IE" dirty="0" smtClean="0"/>
              <a:t>Steiner school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389098" y="2060848"/>
            <a:ext cx="3429000" cy="3143026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IE" sz="2000" dirty="0" smtClean="0"/>
              <a:t>Simple, unfinished wooden toys vs. Bright plastic ones</a:t>
            </a:r>
          </a:p>
          <a:p>
            <a:pPr>
              <a:buFont typeface="Arial" pitchFamily="34" charset="0"/>
              <a:buChar char="•"/>
            </a:pPr>
            <a:r>
              <a:rPr lang="en-IE" sz="2000" dirty="0" smtClean="0"/>
              <a:t>Emphasis on arts &amp; crafts and outdoor education and gardening</a:t>
            </a:r>
          </a:p>
          <a:p>
            <a:pPr>
              <a:buFont typeface="Arial" pitchFamily="34" charset="0"/>
              <a:buChar char="•"/>
            </a:pPr>
            <a:r>
              <a:rPr lang="en-IE" sz="2000" dirty="0" smtClean="0"/>
              <a:t>Importance of celebrating festivals and routines</a:t>
            </a:r>
          </a:p>
          <a:p>
            <a:pPr>
              <a:buFont typeface="Arial" pitchFamily="34" charset="0"/>
              <a:buChar char="•"/>
            </a:pPr>
            <a:r>
              <a:rPr lang="en-IE" sz="2000" dirty="0" smtClean="0"/>
              <a:t>Relationship between teacher and child is important.  </a:t>
            </a:r>
            <a:endParaRPr lang="en-IE" sz="2000" dirty="0"/>
          </a:p>
        </p:txBody>
      </p:sp>
      <p:pic>
        <p:nvPicPr>
          <p:cNvPr id="5" name="Picture Placeholder 4" descr="kindy_inside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041002"/>
            <a:ext cx="4824535" cy="48362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Forest school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IE" sz="2000" dirty="0" smtClean="0">
                <a:cs typeface="Aharoni" pitchFamily="2" charset="-79"/>
              </a:rPr>
              <a:t>Forest </a:t>
            </a:r>
            <a:r>
              <a:rPr lang="en-IE" sz="2000" dirty="0" smtClean="0">
                <a:cs typeface="Aharoni" pitchFamily="2" charset="-79"/>
              </a:rPr>
              <a:t>School </a:t>
            </a:r>
            <a:r>
              <a:rPr lang="en-IE" sz="2000" dirty="0" smtClean="0">
                <a:cs typeface="Aharoni" pitchFamily="2" charset="-79"/>
              </a:rPr>
              <a:t>gives children the opportunity </a:t>
            </a:r>
            <a:r>
              <a:rPr lang="en-IE" sz="2000" dirty="0" smtClean="0">
                <a:cs typeface="Aharoni" pitchFamily="2" charset="-79"/>
              </a:rPr>
              <a:t>to collaborate on tasks and learn together </a:t>
            </a:r>
            <a:r>
              <a:rPr lang="en-IE" sz="2000" dirty="0" smtClean="0">
                <a:cs typeface="Aharoni" pitchFamily="2" charset="-79"/>
              </a:rPr>
              <a:t>outdoors</a:t>
            </a:r>
          </a:p>
          <a:p>
            <a:pPr>
              <a:buFontTx/>
              <a:buChar char="-"/>
            </a:pPr>
            <a:r>
              <a:rPr lang="en-IE" sz="2000" dirty="0" smtClean="0">
                <a:cs typeface="Aharoni" pitchFamily="2" charset="-79"/>
              </a:rPr>
              <a:t>Child led </a:t>
            </a:r>
            <a:endParaRPr lang="en-IE" sz="2000" dirty="0">
              <a:cs typeface="Aharoni" pitchFamily="2" charset="-79"/>
            </a:endParaRPr>
          </a:p>
        </p:txBody>
      </p:sp>
      <p:pic>
        <p:nvPicPr>
          <p:cNvPr id="5" name="Picture Placeholder 4" descr="kidsOutside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9" b="1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4088" y="1124744"/>
            <a:ext cx="3429000" cy="1139552"/>
          </a:xfrm>
        </p:spPr>
        <p:txBody>
          <a:bodyPr>
            <a:normAutofit/>
          </a:bodyPr>
          <a:lstStyle/>
          <a:p>
            <a:r>
              <a:rPr lang="en-IE" sz="2400" dirty="0" smtClean="0"/>
              <a:t>Child-led </a:t>
            </a:r>
            <a:r>
              <a:rPr lang="en-IE" sz="2400" dirty="0" smtClean="0"/>
              <a:t>methodologies </a:t>
            </a:r>
            <a:endParaRPr lang="en-IE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292080" y="2708920"/>
            <a:ext cx="3429000" cy="192024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IE" sz="2400" dirty="0" smtClean="0"/>
              <a:t>Promote holistic </a:t>
            </a:r>
            <a:r>
              <a:rPr lang="en-IE" sz="2400" dirty="0" smtClean="0"/>
              <a:t>development</a:t>
            </a:r>
          </a:p>
          <a:p>
            <a:pPr>
              <a:buFont typeface="Arial" pitchFamily="34" charset="0"/>
              <a:buChar char="•"/>
            </a:pPr>
            <a:endParaRPr lang="en-IE" sz="2400" dirty="0" smtClean="0"/>
          </a:p>
          <a:p>
            <a:pPr>
              <a:buFont typeface="Arial" pitchFamily="34" charset="0"/>
              <a:buChar char="•"/>
            </a:pPr>
            <a:r>
              <a:rPr lang="en-IE" sz="2400" dirty="0" smtClean="0"/>
              <a:t>Develop connections to the world around them</a:t>
            </a:r>
            <a:endParaRPr lang="en-IE" sz="2400" dirty="0"/>
          </a:p>
        </p:txBody>
      </p:sp>
      <p:pic>
        <p:nvPicPr>
          <p:cNvPr id="5" name="Picture Placeholder 4" descr="childLed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6715" r="1671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3510136"/>
          </a:xfrm>
        </p:spPr>
        <p:txBody>
          <a:bodyPr>
            <a:normAutofit fontScale="90000"/>
          </a:bodyPr>
          <a:lstStyle/>
          <a:p>
            <a:r>
              <a:rPr lang="en-IE" dirty="0" smtClean="0"/>
              <a:t>Receive the child with reverence, educate with love, let go forth in freedom</a:t>
            </a:r>
            <a:br>
              <a:rPr lang="en-IE" dirty="0" smtClean="0"/>
            </a:br>
            <a:r>
              <a:rPr lang="en-IE" dirty="0" smtClean="0"/>
              <a:t>- Rudolph </a:t>
            </a:r>
            <a:r>
              <a:rPr lang="en-IE" dirty="0" err="1" smtClean="0"/>
              <a:t>steiner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389098" y="4941168"/>
            <a:ext cx="3429000" cy="262706"/>
          </a:xfrm>
        </p:spPr>
        <p:txBody>
          <a:bodyPr/>
          <a:lstStyle/>
          <a:p>
            <a:endParaRPr lang="en-IE" dirty="0"/>
          </a:p>
        </p:txBody>
      </p:sp>
      <p:pic>
        <p:nvPicPr>
          <p:cNvPr id="7" name="Picture Placeholder 6" descr="reverence.gif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6598" r="16598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Picture Placeholder 3"/>
          <p:cNvSpPr>
            <a:spLocks noGrp="1"/>
          </p:cNvSpPr>
          <p:nvPr>
            <p:ph type="pic" idx="1"/>
          </p:nvPr>
        </p:nvSpPr>
        <p:spPr/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205</TotalTime>
  <Words>150</Words>
  <Application>Microsoft Office PowerPoint</Application>
  <PresentationFormat>On-screen Show (4:3)</PresentationFormat>
  <Paragraphs>26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Opulent</vt:lpstr>
      <vt:lpstr>How does Steiner’s learning theory help us understand and support a child’s holistic development in forest School?</vt:lpstr>
      <vt:lpstr>Introduction to steiner theory</vt:lpstr>
      <vt:lpstr>Stages of a child’s development</vt:lpstr>
      <vt:lpstr>Steiner school</vt:lpstr>
      <vt:lpstr>Forest school</vt:lpstr>
      <vt:lpstr>Child-led methodologies </vt:lpstr>
      <vt:lpstr>Receive the child with reverence, educate with love, let go forth in freedom - Rudolph steiner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does Steiner’s learning theory help us understand and support a child’s holistic development in forest School?</dc:title>
  <dc:creator>Lou&amp;Patsy</dc:creator>
  <cp:lastModifiedBy>Lou&amp;Patsy</cp:lastModifiedBy>
  <cp:revision>3</cp:revision>
  <dcterms:created xsi:type="dcterms:W3CDTF">2017-03-28T20:47:05Z</dcterms:created>
  <dcterms:modified xsi:type="dcterms:W3CDTF">2017-03-30T21:37:40Z</dcterms:modified>
</cp:coreProperties>
</file>